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 snapToObjects="1" showGuides="1">
      <p:cViewPr varScale="1">
        <p:scale>
          <a:sx n="102" d="100"/>
          <a:sy n="102" d="100"/>
        </p:scale>
        <p:origin x="41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474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94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9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00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2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38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68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47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11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08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2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888E4-C9D5-104C-AFF9-B7DE54C80408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5080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E2D113-D7C0-D54D-A229-F6A8AC32B27C}"/>
              </a:ext>
            </a:extLst>
          </p:cNvPr>
          <p:cNvSpPr txBox="1"/>
          <p:nvPr/>
        </p:nvSpPr>
        <p:spPr>
          <a:xfrm>
            <a:off x="1981200" y="1618593"/>
            <a:ext cx="8229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" altLang="ja-JP" sz="10400" b="1" dirty="0">
                <a:latin typeface="Meiryo" panose="020B0604030504040204" pitchFamily="34" charset="-128"/>
                <a:ea typeface="Meiryo" panose="020B0604030504040204" pitchFamily="34" charset="-128"/>
              </a:rPr>
              <a:t>Infection</a:t>
            </a:r>
          </a:p>
          <a:p>
            <a:pPr algn="ctr"/>
            <a:r>
              <a:rPr lang="en" altLang="ja-JP" sz="10400" b="1" dirty="0">
                <a:latin typeface="Meiryo" panose="020B0604030504040204" pitchFamily="34" charset="-128"/>
                <a:ea typeface="Meiryo" panose="020B0604030504040204" pitchFamily="34" charset="-128"/>
              </a:rPr>
              <a:t>status</a:t>
            </a:r>
          </a:p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</a:rPr>
              <a:t>2021.2.11</a:t>
            </a:r>
          </a:p>
        </p:txBody>
      </p:sp>
    </p:spTree>
    <p:extLst>
      <p:ext uri="{BB962C8B-B14F-4D97-AF65-F5344CB8AC3E}">
        <p14:creationId xmlns:p14="http://schemas.microsoft.com/office/powerpoint/2010/main" val="91657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E2D113-D7C0-D54D-A229-F6A8AC32B27C}"/>
              </a:ext>
            </a:extLst>
          </p:cNvPr>
          <p:cNvSpPr txBox="1"/>
          <p:nvPr/>
        </p:nvSpPr>
        <p:spPr>
          <a:xfrm>
            <a:off x="2669421" y="1334814"/>
            <a:ext cx="68531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当社コロナウィルス感染状況</a:t>
            </a:r>
            <a:endParaRPr kumimoji="1" lang="en-US" altLang="ja-JP" sz="4000" b="1" dirty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en-US" altLang="ja-JP" sz="40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2021.1.22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5719B59-041A-A44D-BAAF-C84664998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163677"/>
              </p:ext>
            </p:extLst>
          </p:nvPr>
        </p:nvGraphicFramePr>
        <p:xfrm>
          <a:off x="2032000" y="2792424"/>
          <a:ext cx="8127999" cy="2214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93193674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0196228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0644222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感染者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発熱者</a:t>
                      </a:r>
                      <a:endParaRPr kumimoji="1" lang="en-US" altLang="ja-JP" dirty="0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その他体調不良者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500" b="1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0</a:t>
                      </a:r>
                      <a:endParaRPr kumimoji="1" lang="ja-JP" altLang="en-US" sz="11500" b="1">
                        <a:solidFill>
                          <a:schemeClr val="tx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500" b="1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500" b="1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881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78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37215CCAC3EED429B91A26B29FDEEEC" ma:contentTypeVersion="9" ma:contentTypeDescription="新しいドキュメントを作成します。" ma:contentTypeScope="" ma:versionID="0ffb7d4ebb171fb49929b7b6377a92a0">
  <xsd:schema xmlns:xsd="http://www.w3.org/2001/XMLSchema" xmlns:xs="http://www.w3.org/2001/XMLSchema" xmlns:p="http://schemas.microsoft.com/office/2006/metadata/properties" xmlns:ns2="a5b05d26-5713-4c03-a3a2-b146599f58b4" targetNamespace="http://schemas.microsoft.com/office/2006/metadata/properties" ma:root="true" ma:fieldsID="b4bd4adc90661d6346036d903d0acab1" ns2:_="">
    <xsd:import namespace="a5b05d26-5713-4c03-a3a2-b146599f58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05d26-5713-4c03-a3a2-b146599f5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A5A25-815D-4B70-96F0-7E45DA1444D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265BD2F-6390-4017-9203-A6C4D4093E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8F83EE-7374-47C5-960B-9835FDDBFC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05d26-5713-4c03-a3a2-b146599f58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13453</TotalTime>
  <Words>16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Meiryo</vt:lpstr>
      <vt:lpstr>Arial</vt:lpstr>
      <vt:lpstr>Calibri</vt:lpstr>
      <vt:lpstr>Calibri Light</vt:lpstr>
      <vt:lpstr>Office テーマ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THANATHI ANEES</cp:lastModifiedBy>
  <cp:revision>101</cp:revision>
  <dcterms:created xsi:type="dcterms:W3CDTF">2020-04-23T03:54:43Z</dcterms:created>
  <dcterms:modified xsi:type="dcterms:W3CDTF">2021-02-10T02:22:55Z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0x010100C37215CCAC3EED429B91A26B29FDEEEC</vt:lpwstr>
  </property>
</Properties>
</file>